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0" r:id="rId7"/>
  </p:sldIdLst>
  <p:sldSz cx="15122525" cy="10693400"/>
  <p:notesSz cx="6858000" cy="9144000"/>
  <p:defaultTextStyle>
    <a:defPPr>
      <a:defRPr lang="zh-CN"/>
    </a:defPPr>
    <a:lvl1pPr marL="0" algn="l" defTabSz="123910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9552" algn="l" defTabSz="123910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39103" algn="l" defTabSz="123910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58655" algn="l" defTabSz="123910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78207" algn="l" defTabSz="123910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97759" algn="l" defTabSz="123910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717310" algn="l" defTabSz="123910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36862" algn="l" defTabSz="123910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56414" algn="l" defTabSz="123910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810" y="-102"/>
      </p:cViewPr>
      <p:guideLst>
        <p:guide orient="horz" pos="3368"/>
        <p:guide pos="47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90316" y="1750055"/>
            <a:ext cx="11341894" cy="3722887"/>
          </a:xfrm>
        </p:spPr>
        <p:txBody>
          <a:bodyPr anchor="b"/>
          <a:lstStyle>
            <a:lvl1pPr algn="ctr">
              <a:defRPr sz="8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90316" y="5616511"/>
            <a:ext cx="11341894" cy="2581762"/>
          </a:xfrm>
        </p:spPr>
        <p:txBody>
          <a:bodyPr/>
          <a:lstStyle>
            <a:lvl1pPr marL="0" indent="0" algn="ctr">
              <a:buNone/>
              <a:defRPr sz="3300"/>
            </a:lvl1pPr>
            <a:lvl2pPr marL="619552" indent="0" algn="ctr">
              <a:buNone/>
              <a:defRPr sz="2700"/>
            </a:lvl2pPr>
            <a:lvl3pPr marL="1239103" indent="0" algn="ctr">
              <a:buNone/>
              <a:defRPr sz="2400"/>
            </a:lvl3pPr>
            <a:lvl4pPr marL="1858655" indent="0" algn="ctr">
              <a:buNone/>
              <a:defRPr sz="2200"/>
            </a:lvl4pPr>
            <a:lvl5pPr marL="2478207" indent="0" algn="ctr">
              <a:buNone/>
              <a:defRPr sz="2200"/>
            </a:lvl5pPr>
            <a:lvl6pPr marL="3097759" indent="0" algn="ctr">
              <a:buNone/>
              <a:defRPr sz="2200"/>
            </a:lvl6pPr>
            <a:lvl7pPr marL="3717310" indent="0" algn="ctr">
              <a:buNone/>
              <a:defRPr sz="2200"/>
            </a:lvl7pPr>
            <a:lvl8pPr marL="4336862" indent="0" algn="ctr">
              <a:buNone/>
              <a:defRPr sz="2200"/>
            </a:lvl8pPr>
            <a:lvl9pPr marL="4956414" indent="0" algn="ctr">
              <a:buNone/>
              <a:defRPr sz="2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822057" y="569325"/>
            <a:ext cx="3260794" cy="90621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39673" y="569325"/>
            <a:ext cx="9593352" cy="90621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039674" y="569325"/>
            <a:ext cx="13043178" cy="90621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1797" y="2665925"/>
            <a:ext cx="13043178" cy="4448157"/>
          </a:xfrm>
        </p:spPr>
        <p:txBody>
          <a:bodyPr anchor="b"/>
          <a:lstStyle>
            <a:lvl1pPr>
              <a:defRPr sz="8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31797" y="7156164"/>
            <a:ext cx="13043178" cy="2339180"/>
          </a:xfrm>
        </p:spPr>
        <p:txBody>
          <a:bodyPr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1955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391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586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47820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09775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173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33686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49564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39674" y="2846623"/>
            <a:ext cx="6427073" cy="67848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655778" y="2846623"/>
            <a:ext cx="6427073" cy="67848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643" y="569326"/>
            <a:ext cx="13043178" cy="206689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41644" y="2621369"/>
            <a:ext cx="6397536" cy="128469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19552" indent="0">
              <a:buNone/>
              <a:defRPr sz="2700" b="1"/>
            </a:lvl2pPr>
            <a:lvl3pPr marL="1239103" indent="0">
              <a:buNone/>
              <a:defRPr sz="2400" b="1"/>
            </a:lvl3pPr>
            <a:lvl4pPr marL="1858655" indent="0">
              <a:buNone/>
              <a:defRPr sz="2200" b="1"/>
            </a:lvl4pPr>
            <a:lvl5pPr marL="2478207" indent="0">
              <a:buNone/>
              <a:defRPr sz="2200" b="1"/>
            </a:lvl5pPr>
            <a:lvl6pPr marL="3097759" indent="0">
              <a:buNone/>
              <a:defRPr sz="2200" b="1"/>
            </a:lvl6pPr>
            <a:lvl7pPr marL="3717310" indent="0">
              <a:buNone/>
              <a:defRPr sz="2200" b="1"/>
            </a:lvl7pPr>
            <a:lvl8pPr marL="4336862" indent="0">
              <a:buNone/>
              <a:defRPr sz="2200" b="1"/>
            </a:lvl8pPr>
            <a:lvl9pPr marL="4956414" indent="0">
              <a:buNone/>
              <a:defRPr sz="2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41644" y="3906061"/>
            <a:ext cx="6397536" cy="574522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655778" y="2621369"/>
            <a:ext cx="6429043" cy="128469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19552" indent="0">
              <a:buNone/>
              <a:defRPr sz="2700" b="1"/>
            </a:lvl2pPr>
            <a:lvl3pPr marL="1239103" indent="0">
              <a:buNone/>
              <a:defRPr sz="2400" b="1"/>
            </a:lvl3pPr>
            <a:lvl4pPr marL="1858655" indent="0">
              <a:buNone/>
              <a:defRPr sz="2200" b="1"/>
            </a:lvl4pPr>
            <a:lvl5pPr marL="2478207" indent="0">
              <a:buNone/>
              <a:defRPr sz="2200" b="1"/>
            </a:lvl5pPr>
            <a:lvl6pPr marL="3097759" indent="0">
              <a:buNone/>
              <a:defRPr sz="2200" b="1"/>
            </a:lvl6pPr>
            <a:lvl7pPr marL="3717310" indent="0">
              <a:buNone/>
              <a:defRPr sz="2200" b="1"/>
            </a:lvl7pPr>
            <a:lvl8pPr marL="4336862" indent="0">
              <a:buNone/>
              <a:defRPr sz="2200" b="1"/>
            </a:lvl8pPr>
            <a:lvl9pPr marL="4956414" indent="0">
              <a:buNone/>
              <a:defRPr sz="2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655778" y="3906061"/>
            <a:ext cx="6429043" cy="574522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644" y="712893"/>
            <a:ext cx="4877408" cy="2495127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9043" y="1539652"/>
            <a:ext cx="7655778" cy="7599245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41644" y="3208020"/>
            <a:ext cx="4877408" cy="5943254"/>
          </a:xfrm>
        </p:spPr>
        <p:txBody>
          <a:bodyPr/>
          <a:lstStyle>
            <a:lvl1pPr marL="0" indent="0">
              <a:buNone/>
              <a:defRPr sz="2200"/>
            </a:lvl1pPr>
            <a:lvl2pPr marL="619552" indent="0">
              <a:buNone/>
              <a:defRPr sz="1900"/>
            </a:lvl2pPr>
            <a:lvl3pPr marL="1239103" indent="0">
              <a:buNone/>
              <a:defRPr sz="1600"/>
            </a:lvl3pPr>
            <a:lvl4pPr marL="1858655" indent="0">
              <a:buNone/>
              <a:defRPr sz="1400"/>
            </a:lvl4pPr>
            <a:lvl5pPr marL="2478207" indent="0">
              <a:buNone/>
              <a:defRPr sz="1400"/>
            </a:lvl5pPr>
            <a:lvl6pPr marL="3097759" indent="0">
              <a:buNone/>
              <a:defRPr sz="1400"/>
            </a:lvl6pPr>
            <a:lvl7pPr marL="3717310" indent="0">
              <a:buNone/>
              <a:defRPr sz="1400"/>
            </a:lvl7pPr>
            <a:lvl8pPr marL="4336862" indent="0">
              <a:buNone/>
              <a:defRPr sz="1400"/>
            </a:lvl8pPr>
            <a:lvl9pPr marL="4956414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644" y="712893"/>
            <a:ext cx="4877408" cy="2495127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429043" y="1539652"/>
            <a:ext cx="7655778" cy="7599245"/>
          </a:xfrm>
        </p:spPr>
        <p:txBody>
          <a:bodyPr/>
          <a:lstStyle>
            <a:lvl1pPr marL="0" indent="0">
              <a:buNone/>
              <a:defRPr sz="4300"/>
            </a:lvl1pPr>
            <a:lvl2pPr marL="619552" indent="0">
              <a:buNone/>
              <a:defRPr sz="3800"/>
            </a:lvl2pPr>
            <a:lvl3pPr marL="1239103" indent="0">
              <a:buNone/>
              <a:defRPr sz="3300"/>
            </a:lvl3pPr>
            <a:lvl4pPr marL="1858655" indent="0">
              <a:buNone/>
              <a:defRPr sz="2700"/>
            </a:lvl4pPr>
            <a:lvl5pPr marL="2478207" indent="0">
              <a:buNone/>
              <a:defRPr sz="2700"/>
            </a:lvl5pPr>
            <a:lvl6pPr marL="3097759" indent="0">
              <a:buNone/>
              <a:defRPr sz="2700"/>
            </a:lvl6pPr>
            <a:lvl7pPr marL="3717310" indent="0">
              <a:buNone/>
              <a:defRPr sz="2700"/>
            </a:lvl7pPr>
            <a:lvl8pPr marL="4336862" indent="0">
              <a:buNone/>
              <a:defRPr sz="2700"/>
            </a:lvl8pPr>
            <a:lvl9pPr marL="495641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41644" y="3208020"/>
            <a:ext cx="4877408" cy="5943254"/>
          </a:xfrm>
        </p:spPr>
        <p:txBody>
          <a:bodyPr/>
          <a:lstStyle>
            <a:lvl1pPr marL="0" indent="0">
              <a:buNone/>
              <a:defRPr sz="2200"/>
            </a:lvl1pPr>
            <a:lvl2pPr marL="619552" indent="0">
              <a:buNone/>
              <a:defRPr sz="1900"/>
            </a:lvl2pPr>
            <a:lvl3pPr marL="1239103" indent="0">
              <a:buNone/>
              <a:defRPr sz="1600"/>
            </a:lvl3pPr>
            <a:lvl4pPr marL="1858655" indent="0">
              <a:buNone/>
              <a:defRPr sz="1400"/>
            </a:lvl4pPr>
            <a:lvl5pPr marL="2478207" indent="0">
              <a:buNone/>
              <a:defRPr sz="1400"/>
            </a:lvl5pPr>
            <a:lvl6pPr marL="3097759" indent="0">
              <a:buNone/>
              <a:defRPr sz="1400"/>
            </a:lvl6pPr>
            <a:lvl7pPr marL="3717310" indent="0">
              <a:buNone/>
              <a:defRPr sz="1400"/>
            </a:lvl7pPr>
            <a:lvl8pPr marL="4336862" indent="0">
              <a:buNone/>
              <a:defRPr sz="1400"/>
            </a:lvl8pPr>
            <a:lvl9pPr marL="4956414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039674" y="569326"/>
            <a:ext cx="13043178" cy="2066896"/>
          </a:xfrm>
          <a:prstGeom prst="rect">
            <a:avLst/>
          </a:prstGeom>
        </p:spPr>
        <p:txBody>
          <a:bodyPr vert="horz" lIns="123910" tIns="61955" rIns="123910" bIns="6195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39674" y="2846623"/>
            <a:ext cx="13043178" cy="6784864"/>
          </a:xfrm>
          <a:prstGeom prst="rect">
            <a:avLst/>
          </a:prstGeom>
        </p:spPr>
        <p:txBody>
          <a:bodyPr vert="horz" lIns="123910" tIns="61955" rIns="123910" bIns="6195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039674" y="9911198"/>
            <a:ext cx="3402568" cy="569325"/>
          </a:xfrm>
          <a:prstGeom prst="rect">
            <a:avLst/>
          </a:prstGeom>
        </p:spPr>
        <p:txBody>
          <a:bodyPr vert="horz" lIns="123910" tIns="61955" rIns="123910" bIns="6195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2016/1/13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009337" y="9911198"/>
            <a:ext cx="5103852" cy="569325"/>
          </a:xfrm>
          <a:prstGeom prst="rect">
            <a:avLst/>
          </a:prstGeom>
        </p:spPr>
        <p:txBody>
          <a:bodyPr vert="horz" lIns="123910" tIns="61955" rIns="123910" bIns="6195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680283" y="9911198"/>
            <a:ext cx="3402568" cy="569325"/>
          </a:xfrm>
          <a:prstGeom prst="rect">
            <a:avLst/>
          </a:prstGeom>
        </p:spPr>
        <p:txBody>
          <a:bodyPr vert="horz" lIns="123910" tIns="61955" rIns="123910" bIns="6195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239103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9776" indent="-309776" algn="l" defTabSz="1239103" rtl="0" eaLnBrk="1" latinLnBrk="0" hangingPunct="1">
        <a:lnSpc>
          <a:spcPct val="90000"/>
        </a:lnSpc>
        <a:spcBef>
          <a:spcPts val="1355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29328" indent="-309776" algn="l" defTabSz="1239103" rtl="0" eaLnBrk="1" latinLnBrk="0" hangingPunct="1">
        <a:lnSpc>
          <a:spcPct val="90000"/>
        </a:lnSpc>
        <a:spcBef>
          <a:spcPts val="678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548879" indent="-309776" algn="l" defTabSz="1239103" rtl="0" eaLnBrk="1" latinLnBrk="0" hangingPunct="1">
        <a:lnSpc>
          <a:spcPct val="90000"/>
        </a:lnSpc>
        <a:spcBef>
          <a:spcPts val="678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68431" indent="-309776" algn="l" defTabSz="1239103" rtl="0" eaLnBrk="1" latinLnBrk="0" hangingPunct="1">
        <a:lnSpc>
          <a:spcPct val="90000"/>
        </a:lnSpc>
        <a:spcBef>
          <a:spcPts val="678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87983" indent="-309776" algn="l" defTabSz="1239103" rtl="0" eaLnBrk="1" latinLnBrk="0" hangingPunct="1">
        <a:lnSpc>
          <a:spcPct val="90000"/>
        </a:lnSpc>
        <a:spcBef>
          <a:spcPts val="678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407534" indent="-309776" algn="l" defTabSz="1239103" rtl="0" eaLnBrk="1" latinLnBrk="0" hangingPunct="1">
        <a:lnSpc>
          <a:spcPct val="90000"/>
        </a:lnSpc>
        <a:spcBef>
          <a:spcPts val="678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4027086" indent="-309776" algn="l" defTabSz="1239103" rtl="0" eaLnBrk="1" latinLnBrk="0" hangingPunct="1">
        <a:lnSpc>
          <a:spcPct val="90000"/>
        </a:lnSpc>
        <a:spcBef>
          <a:spcPts val="678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646638" indent="-309776" algn="l" defTabSz="1239103" rtl="0" eaLnBrk="1" latinLnBrk="0" hangingPunct="1">
        <a:lnSpc>
          <a:spcPct val="90000"/>
        </a:lnSpc>
        <a:spcBef>
          <a:spcPts val="678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266190" indent="-309776" algn="l" defTabSz="1239103" rtl="0" eaLnBrk="1" latinLnBrk="0" hangingPunct="1">
        <a:lnSpc>
          <a:spcPct val="90000"/>
        </a:lnSpc>
        <a:spcBef>
          <a:spcPts val="678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391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9552" algn="l" defTabSz="12391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9103" algn="l" defTabSz="12391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8655" algn="l" defTabSz="12391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8207" algn="l" defTabSz="12391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97759" algn="l" defTabSz="12391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17310" algn="l" defTabSz="12391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36862" algn="l" defTabSz="12391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56414" algn="l" defTabSz="123910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New(4)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938" y="-166342"/>
            <a:ext cx="15107560" cy="109468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New(3)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0169" y="-14851"/>
            <a:ext cx="15209952" cy="107953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New(2)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6780" y="-13862"/>
            <a:ext cx="15180810" cy="108062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结构图 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6161" y="36635"/>
            <a:ext cx="15171358" cy="106607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结构图 (1)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9621" y="16832"/>
            <a:ext cx="15130401" cy="107013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New(1)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53" y="-16831"/>
            <a:ext cx="15224129" cy="108231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自定义</PresentationFormat>
  <Paragraphs>0</Paragraphs>
  <Slides>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7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dell</cp:lastModifiedBy>
  <cp:revision>6</cp:revision>
  <dcterms:created xsi:type="dcterms:W3CDTF">2016-01-12T16:14:00Z</dcterms:created>
  <dcterms:modified xsi:type="dcterms:W3CDTF">2016-01-13T08:49:08Z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2052-10.1.0.5399</vt:lpwstr>
  </property>
</Properties>
</file>